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58" y="-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91D93-5028-4E7E-B0D4-053CDF63FE6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76B61-69E0-487E-B38B-5F64DF1F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4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«Қонаев – КРО» кеден бекеті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76B61-69E0-487E-B38B-5F64DF1F1BC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89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4989F-4A91-4553-8EBF-15F1DEF1D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CA42FD-6813-47B0-8CB1-CA667E586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5EF4C1-1A32-4F1F-9563-E258CCBD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3A4D09-C254-4C99-A389-48698E6D1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FC8190-65B5-4F3F-B847-5D9E4706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76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2EC52-5FCF-4707-AFFF-E5B1CA8C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AD0385-BF27-432E-98B3-4AD55AED5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0D6F03-1AA1-4907-AB68-22288C90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F77D39-F6E8-4C83-A0F9-E754C53F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EE73FB-C816-46EE-AB4E-D2728634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03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F194042-7BBB-40C5-9058-818B6CE9F9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4EAB02-8537-4ECA-849A-F613A9E13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C0FE75-E363-4E9A-A7EF-7A10B9847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09B82C-3693-4308-88D4-0BF819D4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94F154-2B11-42DE-9141-3D03CE530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B6A1D-509F-4561-80E1-55863C8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D80AF3-56F6-4C15-9F16-0A222865B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C272A-99EE-454A-9724-F5611E54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E08DA6-CD5D-4614-BC23-E3B0BF334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5BAFC0-B120-45D6-B0A4-144B5502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3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E2DBE-12C6-4E50-80AC-813BFD96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BF15A3-F049-485A-B04C-F02469624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DDD520-37B4-43E5-8BC3-FFB98296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F93434-1E4A-4FFA-87C9-1C80972A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688166-9525-4196-A37F-3CBDB6FA7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66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E1FD4-34D4-4601-A71B-0002BB66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44893E-427A-4B78-BF6F-BF7319852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51AEEF-4A75-4379-92CC-B8DA09622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196627-F607-4C0D-B168-0328E83D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BC2F72-EEE1-40A8-9C28-1141758A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744964-0613-4903-B13D-3D9B074B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1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1E60EF-56F5-4B7E-8286-DB875FC9E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7AB3FD-DE45-4B9B-8727-F2C8E2482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C1968B-B8AC-4405-A8BB-D73DB5494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03505D-E778-4C5C-9645-D3269F8AF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DC339C-EE24-406E-A5CF-49CB69139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44D17A-4498-4F0A-B5F8-23565AAE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DA8FC2-89FD-410C-99DD-D140F201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0D76239-2BB6-49F2-94C3-30DB5482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75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BDD15-A33F-4C93-86E0-2CC0E5FAE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3CB9B4-E402-41E6-803F-C981E46E0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D976E5-E380-4418-B119-344D5666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DA6AB8-18E5-48D4-A49E-C46AF81D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9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1C87DF-8230-43BD-8ECC-5D83DA05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4070F8A-BCD4-4EC2-A2C3-BEDF7F3B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4C5E19E-842A-43F7-AF23-4D24F43D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66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3824C-85B5-44C4-836D-81C3393A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284629-F258-4B6A-8D03-456A37710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AA234D-1B34-4907-97BB-8952513C1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766166-F6B8-46F2-947E-E5D72753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094EA2-899B-46F7-B887-957C6883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23B836-1335-4915-A305-02BB55D6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4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B8F52-CA63-470D-A5F4-8F8D7AFE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93529D5-A393-4179-87E0-D4D4A5ADB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A2B01BA-6E21-4A12-8047-D9C9926A7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86374F-B2AE-4479-ACB5-8903374C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04C082-98D4-4A48-8D22-4F52EBE3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10D5B7-CF6C-429F-BD87-23AB1FE30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20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45249-EC38-4D2C-9F15-19838FE18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9484B2-3BC6-4CC8-907C-D18122701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7F898A-DF05-4788-939B-102E57CAB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239D-57E5-42BB-9EAC-02DFE0EBC8A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200B6A-37B5-4B65-A5A0-DEE59EFFA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C9164B-3053-47F7-96B0-2EE0801EE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12B6-2C2B-40B5-B1D4-293BBA798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70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78710E-8171-471E-B371-9F76C849E463}"/>
              </a:ext>
            </a:extLst>
          </p:cNvPr>
          <p:cNvSpPr txBox="1"/>
          <p:nvPr/>
        </p:nvSpPr>
        <p:spPr>
          <a:xfrm>
            <a:off x="0" y="-27383"/>
            <a:ext cx="12192000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ОБЛЫСЫ БОЙЫНША МКД ҚҰРЫЛЫМЫ</a:t>
            </a:r>
          </a:p>
        </p:txBody>
      </p:sp>
      <p:sp>
        <p:nvSpPr>
          <p:cNvPr id="7" name="Прямоугольник 4">
            <a:extLst>
              <a:ext uri="{FF2B5EF4-FFF2-40B4-BE49-F238E27FC236}">
                <a16:creationId xmlns:a16="http://schemas.microsoft.com/office/drawing/2014/main" id="{1416177F-1451-4089-BB64-34DFF01BA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381" y="420953"/>
            <a:ext cx="2383694" cy="220074"/>
          </a:xfrm>
          <a:prstGeom prst="rect">
            <a:avLst/>
          </a:prstGeom>
          <a:ln w="1905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Басшы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4">
            <a:extLst>
              <a:ext uri="{FF2B5EF4-FFF2-40B4-BE49-F238E27FC236}">
                <a16:creationId xmlns:a16="http://schemas.microsoft.com/office/drawing/2014/main" id="{EBFF7996-E239-43EE-A838-4CBD45C0F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762" y="837656"/>
            <a:ext cx="2804666" cy="6852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 ресурстары басқармасы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 algn="just" eaLnBrk="1" hangingPunct="1">
              <a:spcBef>
                <a:spcPct val="0"/>
              </a:spcBef>
              <a:buAutoNum type="arabicPeriod"/>
              <a:tabLst>
                <a:tab pos="180975" algn="l"/>
              </a:tabLst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Персоналмен жұмыс бөлімі</a:t>
            </a:r>
            <a:endParaRPr lang="kk-KZ" alt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eaLnBrk="1" hangingPunct="1">
              <a:spcBef>
                <a:spcPct val="0"/>
              </a:spcBef>
              <a:buAutoNum type="arabicPeriod"/>
              <a:tabLst>
                <a:tab pos="180975" algn="l"/>
              </a:tabLst>
            </a:pPr>
            <a:r>
              <a:rPr lang="kk-KZ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</a:t>
            </a: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ызметтік тергеп-тексеру бөлімі</a:t>
            </a:r>
            <a:endParaRPr lang="ru-RU" alt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4">
            <a:extLst>
              <a:ext uri="{FF2B5EF4-FFF2-40B4-BE49-F238E27FC236}">
                <a16:creationId xmlns:a16="http://schemas.microsoft.com/office/drawing/2014/main" id="{FDB42F51-7582-4006-BF7D-A006F9E8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67" y="837656"/>
            <a:ext cx="2711866" cy="2461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Заң басқармасы</a:t>
            </a:r>
            <a:endParaRPr lang="ru-RU" alt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8">
            <a:extLst>
              <a:ext uri="{FF2B5EF4-FFF2-40B4-BE49-F238E27FC236}">
                <a16:creationId xmlns:a16="http://schemas.microsoft.com/office/drawing/2014/main" id="{3C9D3CCE-1EB4-42B7-9AD4-22D61573F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357" y="837656"/>
            <a:ext cx="2945006" cy="6852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Тауарлар шығарылғаннан кейінгі кедендік бақылау басқармасы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Камералдық кедендік тексеру бөлімі </a:t>
            </a:r>
          </a:p>
          <a:p>
            <a:pPr marL="228600" indent="-228600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Көшпелі кедендік тексеру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4">
            <a:extLst>
              <a:ext uri="{FF2B5EF4-FFF2-40B4-BE49-F238E27FC236}">
                <a16:creationId xmlns:a16="http://schemas.microsoft.com/office/drawing/2014/main" id="{DF4203D3-5539-4CB2-9839-E37C196CD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13" y="1919372"/>
            <a:ext cx="2718120" cy="296293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ru-RU" altLang="ru-RU" sz="1050" b="1" dirty="0">
              <a:latin typeface="+mn-lt"/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kk-K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Басшының орынбасары </a:t>
            </a:r>
            <a:b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8">
            <a:extLst>
              <a:ext uri="{FF2B5EF4-FFF2-40B4-BE49-F238E27FC236}">
                <a16:creationId xmlns:a16="http://schemas.microsoft.com/office/drawing/2014/main" id="{E3F3578B-F050-4967-9AF0-49B89EBB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13" y="2540536"/>
            <a:ext cx="2718120" cy="6530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Ұйымдастыру-қаржы басқармасы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eaLnBrk="1" hangingPunct="1">
              <a:spcBef>
                <a:spcPct val="0"/>
              </a:spcBef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ұйымдастыру-бақылау бөлімі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eaLnBrk="1" hangingPunct="1">
              <a:spcBef>
                <a:spcPct val="0"/>
              </a:spcBef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қаржы бөлімі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8">
            <a:extLst>
              <a:ext uri="{FF2B5EF4-FFF2-40B4-BE49-F238E27FC236}">
                <a16:creationId xmlns:a16="http://schemas.microsoft.com/office/drawing/2014/main" id="{3EFF9367-B20D-439C-9273-70A50D10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634" y="3515236"/>
            <a:ext cx="2694534" cy="11410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 көрсетілетін қызметтер басқармасы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 көрсетілетін қызметтерді дамыту және сапасын бақылау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Жеке шоттарды есепке алу және жүргізу бөлімі</a:t>
            </a:r>
            <a:endParaRPr lang="ru-RU" sz="1000" dirty="0">
              <a:solidFill>
                <a:schemeClr val="tx1"/>
              </a:solidFill>
              <a:cs typeface="Tahoma" panose="020B0604030504040204" pitchFamily="34" charset="0"/>
            </a:endParaRPr>
          </a:p>
        </p:txBody>
      </p:sp>
      <p:sp>
        <p:nvSpPr>
          <p:cNvPr id="24" name="Прямоугольник 8">
            <a:extLst>
              <a:ext uri="{FF2B5EF4-FFF2-40B4-BE49-F238E27FC236}">
                <a16:creationId xmlns:a16="http://schemas.microsoft.com/office/drawing/2014/main" id="{4845B22E-04BF-476C-A4C1-C68852143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32" y="4977949"/>
            <a:ext cx="2690202" cy="10531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Жанама салықтарды әкімшілендіру басқармасы</a:t>
            </a:r>
            <a:endParaRPr lang="ru-RU" sz="800" dirty="0"/>
          </a:p>
          <a:p>
            <a:pPr marL="228600" indent="-228600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ҚҚС әкімшілендіру бөлімі</a:t>
            </a:r>
          </a:p>
          <a:p>
            <a:pPr marL="228600" indent="-228600" algn="just">
              <a:buFontTx/>
              <a:buAutoNum type="arabicPeriod"/>
            </a:pPr>
            <a:r>
              <a:rPr lang="kk-KZ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Акциздерді әкімшілендіру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kk-KZ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ҚҚС салық аудиті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Tx/>
              <a:buAutoNum type="arabicPeriod"/>
            </a:pPr>
            <a:endParaRPr lang="ru-RU" sz="800" dirty="0"/>
          </a:p>
        </p:txBody>
      </p:sp>
      <p:sp>
        <p:nvSpPr>
          <p:cNvPr id="25" name="Прямоугольник 8">
            <a:extLst>
              <a:ext uri="{FF2B5EF4-FFF2-40B4-BE49-F238E27FC236}">
                <a16:creationId xmlns:a16="http://schemas.microsoft.com/office/drawing/2014/main" id="{2E465324-D2FC-43F1-9A70-40690F177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2028" y="2540536"/>
            <a:ext cx="2711867" cy="10500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басқармасы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1 аудит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2 аудит бөлімі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3 аудит бөлімі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САЭБ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Ірі салық төлеушілер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8">
            <a:extLst>
              <a:ext uri="{FF2B5EF4-FFF2-40B4-BE49-F238E27FC236}">
                <a16:creationId xmlns:a16="http://schemas.microsoft.com/office/drawing/2014/main" id="{136673FE-EBA5-4AAA-9BAF-1CBB681A1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049" y="3737143"/>
            <a:ext cx="2711867" cy="12679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Кедендік әкімшілендіру басқармасы</a:t>
            </a:r>
            <a:endParaRPr lang="ru-RU" sz="1000" dirty="0"/>
          </a:p>
          <a:p>
            <a:pPr marL="228600" indent="-228600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Кедендік бақылау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Тарифтік емес реттеу және зияткерлік меншік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Интеграцияланған бақылау және кедендік инфрақұрылым бөлімі </a:t>
            </a:r>
            <a:endParaRPr lang="ru-RU" sz="1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8">
            <a:extLst>
              <a:ext uri="{FF2B5EF4-FFF2-40B4-BE49-F238E27FC236}">
                <a16:creationId xmlns:a16="http://schemas.microsoft.com/office/drawing/2014/main" id="{51F1B4DA-493D-40F8-A306-B9EC65C41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762" y="5227001"/>
            <a:ext cx="2735154" cy="2962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000" b="1" dirty="0">
              <a:solidFill>
                <a:schemeClr val="tx1"/>
              </a:solidFill>
              <a:cs typeface="Tahoma" panose="020B0604030504040204" pitchFamily="34" charset="0"/>
            </a:endParaRPr>
          </a:p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Тарифтік реттеу басқармасы</a:t>
            </a:r>
            <a:endParaRPr lang="ru-RU" sz="800" dirty="0"/>
          </a:p>
          <a:p>
            <a:pPr marL="228600" indent="-228600" algn="ctr">
              <a:buAutoNum type="arabicPeriod"/>
            </a:pP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8">
            <a:extLst>
              <a:ext uri="{FF2B5EF4-FFF2-40B4-BE49-F238E27FC236}">
                <a16:creationId xmlns:a16="http://schemas.microsoft.com/office/drawing/2014/main" id="{4DE5791C-4938-4F21-9DB3-833436B70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761" y="5745231"/>
            <a:ext cx="2735154" cy="2462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«Қалжат» кеден бекеті</a:t>
            </a:r>
            <a:endParaRPr lang="ru-RU" sz="8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F6CA5D-F64E-430D-ABFF-482B5560A52C}"/>
              </a:ext>
            </a:extLst>
          </p:cNvPr>
          <p:cNvSpPr txBox="1"/>
          <p:nvPr/>
        </p:nvSpPr>
        <p:spPr>
          <a:xfrm>
            <a:off x="3246762" y="6213389"/>
            <a:ext cx="2735154" cy="246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«Қонаев – КРО» кеден бекеті</a:t>
            </a:r>
            <a:endParaRPr lang="ru-RU" sz="800" dirty="0"/>
          </a:p>
        </p:txBody>
      </p:sp>
      <p:sp>
        <p:nvSpPr>
          <p:cNvPr id="30" name="Прямоугольник 8">
            <a:extLst>
              <a:ext uri="{FF2B5EF4-FFF2-40B4-BE49-F238E27FC236}">
                <a16:creationId xmlns:a16="http://schemas.microsoft.com/office/drawing/2014/main" id="{64A415ED-9105-477A-8BED-4F50BDC80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292" y="837656"/>
            <a:ext cx="2481720" cy="6852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Талдау және тәуекелдер басқармасы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Тәуекелдер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Талдау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4">
            <a:extLst>
              <a:ext uri="{FF2B5EF4-FFF2-40B4-BE49-F238E27FC236}">
                <a16:creationId xmlns:a16="http://schemas.microsoft.com/office/drawing/2014/main" id="{9A751457-4929-4AF0-B86D-86D64E637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633" y="1148597"/>
            <a:ext cx="2703200" cy="3743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 құпияларды қорғау және жұмылдыру жұмысы бөлімі</a:t>
            </a:r>
            <a:endParaRPr lang="ru-RU" alt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8">
            <a:extLst>
              <a:ext uri="{FF2B5EF4-FFF2-40B4-BE49-F238E27FC236}">
                <a16:creationId xmlns:a16="http://schemas.microsoft.com/office/drawing/2014/main" id="{E04CF4BD-93A3-49BB-BD97-151D3235D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090" y="2540536"/>
            <a:ext cx="2724374" cy="2962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Берешекпен жұмыс басқармасы</a:t>
            </a:r>
            <a:endParaRPr lang="ru-RU" sz="800" dirty="0"/>
          </a:p>
        </p:txBody>
      </p:sp>
      <p:sp>
        <p:nvSpPr>
          <p:cNvPr id="33" name="Прямоугольник 8">
            <a:extLst>
              <a:ext uri="{FF2B5EF4-FFF2-40B4-BE49-F238E27FC236}">
                <a16:creationId xmlns:a16="http://schemas.microsoft.com/office/drawing/2014/main" id="{7353F128-6ABE-4E99-A5F5-E1A8BC039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090" y="3166708"/>
            <a:ext cx="2724374" cy="3909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Дәрменсіз борышкерлермен жұмыс басқармасы</a:t>
            </a:r>
            <a:endParaRPr lang="ru-RU" sz="800" dirty="0"/>
          </a:p>
        </p:txBody>
      </p:sp>
      <p:sp>
        <p:nvSpPr>
          <p:cNvPr id="34" name="Прямоугольник 8">
            <a:extLst>
              <a:ext uri="{FF2B5EF4-FFF2-40B4-BE49-F238E27FC236}">
                <a16:creationId xmlns:a16="http://schemas.microsoft.com/office/drawing/2014/main" id="{20D244FF-39B9-4A61-931D-759EFADDC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6676" y="4658851"/>
            <a:ext cx="2713787" cy="3909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Ақпараттық технологиялар басқармасы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8">
            <a:extLst>
              <a:ext uri="{FF2B5EF4-FFF2-40B4-BE49-F238E27FC236}">
                <a16:creationId xmlns:a16="http://schemas.microsoft.com/office/drawing/2014/main" id="{5DFA6F64-2148-42AF-86D6-0E2CC4717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260" y="3887541"/>
            <a:ext cx="2703203" cy="4470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ЕАЭО шеңберінде ҚҚС әкімшілендіру басқармасы </a:t>
            </a:r>
            <a:endParaRPr lang="ru-RU" sz="8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FE8DC5F-ED62-4DB9-AD1E-E61DD7D75F88}"/>
              </a:ext>
            </a:extLst>
          </p:cNvPr>
          <p:cNvSpPr txBox="1"/>
          <p:nvPr/>
        </p:nvSpPr>
        <p:spPr>
          <a:xfrm>
            <a:off x="9112659" y="2543241"/>
            <a:ext cx="2735288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Камералдық мониторинг басқармасы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1 камералдық мониторинг бөлімі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2 камералдық мониторинг бөлімі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3 камералдық мониторинг бөлімі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8">
            <a:extLst>
              <a:ext uri="{FF2B5EF4-FFF2-40B4-BE49-F238E27FC236}">
                <a16:creationId xmlns:a16="http://schemas.microsoft.com/office/drawing/2014/main" id="{66F1EC52-E50C-4A33-879A-64C7D23C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0993" y="3583712"/>
            <a:ext cx="2724373" cy="8814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Өндірістік емес төлемдер басқармасы</a:t>
            </a:r>
            <a:endParaRPr lang="ru-RU" sz="800" dirty="0"/>
          </a:p>
          <a:p>
            <a:pPr marL="228600" indent="-228600" algn="just">
              <a:buFontTx/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Уәкілетті органдармен жұмыс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AutoNum type="arabicPeriod"/>
            </a:pPr>
            <a:r>
              <a:rPr lang="kk-KZ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Жеке тұлғаларды әкімшілендіру және жалпыға бірдей декларациялау бөлімі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8">
            <a:extLst>
              <a:ext uri="{FF2B5EF4-FFF2-40B4-BE49-F238E27FC236}">
                <a16:creationId xmlns:a16="http://schemas.microsoft.com/office/drawing/2014/main" id="{35AB6FF7-6637-4ABD-8413-D60C11675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0993" y="4801202"/>
            <a:ext cx="2724373" cy="510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Түсіндіру жұмысы және Байланыс-орталығы басқармасы</a:t>
            </a:r>
            <a:endParaRPr lang="ru-RU" sz="800" dirty="0"/>
          </a:p>
        </p:txBody>
      </p:sp>
      <p:sp>
        <p:nvSpPr>
          <p:cNvPr id="39" name="Прямоугольник 4">
            <a:extLst>
              <a:ext uri="{FF2B5EF4-FFF2-40B4-BE49-F238E27FC236}">
                <a16:creationId xmlns:a16="http://schemas.microsoft.com/office/drawing/2014/main" id="{3C071D73-490B-4E3C-980C-077744C62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2028" y="1919372"/>
            <a:ext cx="2718120" cy="296293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Басшының орынбасары 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4">
            <a:extLst>
              <a:ext uri="{FF2B5EF4-FFF2-40B4-BE49-F238E27FC236}">
                <a16:creationId xmlns:a16="http://schemas.microsoft.com/office/drawing/2014/main" id="{12AA3219-EE5F-45B8-8C4E-2E610DEF6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343" y="1914363"/>
            <a:ext cx="2718120" cy="296294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Басшының орынбасары 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">
            <a:extLst>
              <a:ext uri="{FF2B5EF4-FFF2-40B4-BE49-F238E27FC236}">
                <a16:creationId xmlns:a16="http://schemas.microsoft.com/office/drawing/2014/main" id="{BC1E8F65-3AAC-469F-B1B8-C68F0914F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658" y="1914362"/>
            <a:ext cx="2731870" cy="296294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Басшының орынбасары 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9881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74</TotalTime>
  <Words>210</Words>
  <Application>Microsoft Office PowerPoint</Application>
  <PresentationFormat>Широкоэкранный</PresentationFormat>
  <Paragraphs>56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Ясын Айбын Мұхамедқалиұлы</dc:creator>
  <cp:lastModifiedBy>Ясын Айбын Мұхамедқалиұлы</cp:lastModifiedBy>
  <cp:revision>10</cp:revision>
  <cp:lastPrinted>2024-11-20T07:30:12Z</cp:lastPrinted>
  <dcterms:created xsi:type="dcterms:W3CDTF">2024-11-20T07:10:45Z</dcterms:created>
  <dcterms:modified xsi:type="dcterms:W3CDTF">2024-11-20T10:26:17Z</dcterms:modified>
</cp:coreProperties>
</file>